
<file path=[Content_Types].xml><?xml version="1.0" encoding="utf-8"?>
<Types xmlns="http://schemas.openxmlformats.org/package/2006/content-types">
  <Default Extension="bmp" ContentType="image/bmp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4"/>
  </p:notesMasterIdLst>
  <p:sldIdLst>
    <p:sldId id="357" r:id="rId2"/>
    <p:sldId id="287" r:id="rId3"/>
    <p:sldId id="288" r:id="rId4"/>
    <p:sldId id="289" r:id="rId5"/>
    <p:sldId id="290" r:id="rId6"/>
    <p:sldId id="291" r:id="rId7"/>
    <p:sldId id="292" r:id="rId8"/>
    <p:sldId id="301" r:id="rId9"/>
    <p:sldId id="355" r:id="rId10"/>
    <p:sldId id="358" r:id="rId11"/>
    <p:sldId id="378" r:id="rId12"/>
    <p:sldId id="377" r:id="rId13"/>
    <p:sldId id="379" r:id="rId14"/>
    <p:sldId id="376" r:id="rId15"/>
    <p:sldId id="380" r:id="rId16"/>
    <p:sldId id="360" r:id="rId17"/>
    <p:sldId id="363" r:id="rId18"/>
    <p:sldId id="387" r:id="rId19"/>
    <p:sldId id="361" r:id="rId20"/>
    <p:sldId id="364" r:id="rId21"/>
    <p:sldId id="385" r:id="rId22"/>
    <p:sldId id="362" r:id="rId23"/>
    <p:sldId id="382" r:id="rId24"/>
    <p:sldId id="388" r:id="rId25"/>
    <p:sldId id="375" r:id="rId26"/>
    <p:sldId id="384" r:id="rId27"/>
    <p:sldId id="381" r:id="rId28"/>
    <p:sldId id="374" r:id="rId29"/>
    <p:sldId id="383" r:id="rId30"/>
    <p:sldId id="365" r:id="rId31"/>
    <p:sldId id="369" r:id="rId32"/>
    <p:sldId id="389" r:id="rId33"/>
    <p:sldId id="366" r:id="rId34"/>
    <p:sldId id="390" r:id="rId35"/>
    <p:sldId id="368" r:id="rId36"/>
    <p:sldId id="386" r:id="rId37"/>
    <p:sldId id="391" r:id="rId38"/>
    <p:sldId id="370" r:id="rId39"/>
    <p:sldId id="371" r:id="rId40"/>
    <p:sldId id="293" r:id="rId41"/>
    <p:sldId id="300" r:id="rId42"/>
    <p:sldId id="372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78360"/>
  </p:normalViewPr>
  <p:slideViewPr>
    <p:cSldViewPr snapToGrid="0" snapToObjects="1">
      <p:cViewPr varScale="1">
        <p:scale>
          <a:sx n="67" d="100"/>
          <a:sy n="67" d="100"/>
        </p:scale>
        <p:origin x="604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E3D759-4BF0-904C-A783-050E5204DD7E}" type="datetimeFigureOut">
              <a:rPr lang="en-US" smtClean="0"/>
              <a:t>11/17/2019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BC5375-EBDF-9F4C-856C-63E4952D28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81650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This is the time to speak about our stack choices, and how helm is helping us organizing deployments, alongside </a:t>
            </a:r>
            <a:r>
              <a:rPr lang="en-US" dirty="0" err="1"/>
              <a:t>Kiali</a:t>
            </a:r>
            <a:r>
              <a:rPr lang="en-US" dirty="0"/>
              <a:t> and </a:t>
            </a:r>
            <a:r>
              <a:rPr lang="en-US" dirty="0" err="1"/>
              <a:t>Istio</a:t>
            </a:r>
            <a:r>
              <a:rPr lang="en-US" dirty="0"/>
              <a:t>. Why we chose a service mesh? And steps we have done in our journey for example automating certificates, automating deployments, building a common step to deploy, isolating teams for the burden of knowledge but giving them the basic hints.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BC5375-EBDF-9F4C-856C-63E4952D284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6323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74E016-7782-4248-B47C-3A80636856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5ED2AA-42E0-D14B-8776-3CE75ACD24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14197A-A951-634B-A413-B83D05BB6A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6E6FC-640B-904A-A63C-AFAF123DF2C3}" type="datetimeFigureOut">
              <a:rPr lang="en-US" smtClean="0"/>
              <a:t>11/17/2019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D14280-24F4-2A46-9430-479DB699EE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C560FD-8310-B34B-9F7C-78D6629830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613B6-6473-4C49-925A-5DA433323F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9465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03E6F1-BD2F-1343-8CF6-D1E28BC20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EA9B5D8-26ED-A048-8D7C-3386DE7296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F4A56E-3DFC-404A-81A5-92AA06D553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6E6FC-640B-904A-A63C-AFAF123DF2C3}" type="datetimeFigureOut">
              <a:rPr lang="en-US" smtClean="0"/>
              <a:t>11/17/2019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5A69BB-F554-1C42-8986-BBC9561655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301F17-896B-F44C-B0A0-8650210852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613B6-6473-4C49-925A-5DA433323F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9658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1FF7C3F-A6F9-C942-A953-2555B8ABFA1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FC6242B-5328-8C4D-AE7B-D947A8C607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9BF6A3-10B2-A044-B075-DEF735712B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6E6FC-640B-904A-A63C-AFAF123DF2C3}" type="datetimeFigureOut">
              <a:rPr lang="en-US" smtClean="0"/>
              <a:t>11/17/2019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78FF46-FF5F-FB4D-BB99-43C15F358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06BE18-958A-AF46-817D-46BB2A0411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613B6-6473-4C49-925A-5DA433323F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7243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 column, large para with bullets -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8CB50AB1-F6ED-6440-8491-C88324D81F9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0DE0D38-7771-5E4D-968B-B3DC2DCB4D9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Guestline - 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DB1D82-7430-B242-B36D-A869D11346E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F32E750-95DD-1940-B976-0BEB87E6C54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4F010F7A-65EF-1145-A059-F22FC063EF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746250" y="3996804"/>
            <a:ext cx="3381375" cy="10922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ts val="2400"/>
              </a:lnSpc>
              <a:buNone/>
              <a:defRPr sz="2000" b="0" i="0">
                <a:latin typeface="Montserrat Medium" pitchFamily="2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This is a standout paragraph of text to support the smaller copy on the right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F33EB42D-BBC6-B040-98DA-D3D27B80271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746250" y="3310384"/>
            <a:ext cx="3381375" cy="52501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 i="0">
                <a:solidFill>
                  <a:schemeClr val="accent6"/>
                </a:solidFill>
                <a:latin typeface="Montserrat Medium" pitchFamily="2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This is a small confirmation subtitle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016C12E4-42F2-444B-B79D-437A843AF7F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746250" y="2018556"/>
            <a:ext cx="3381375" cy="10922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3800" b="0" i="0">
                <a:solidFill>
                  <a:schemeClr val="accent3"/>
                </a:solidFill>
                <a:latin typeface="Montserrat Medium" pitchFamily="2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This is a small page title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A941263-EB5B-C947-9CD2-402300D6E23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89600" y="2222500"/>
            <a:ext cx="4267200" cy="24511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171450" marR="0" indent="-171450" algn="l" defTabSz="914400" rtl="0" eaLnBrk="1" fontAlgn="auto" latinLnBrk="0" hangingPunct="1">
              <a:lnSpc>
                <a:spcPts val="16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200" b="0" i="0">
                <a:solidFill>
                  <a:schemeClr val="accent6"/>
                </a:solidFill>
                <a:latin typeface="Montserrat Medium" pitchFamily="2" charset="77"/>
              </a:defRPr>
            </a:lvl1pPr>
            <a:lvl2pPr marL="628650" indent="-171450">
              <a:buFont typeface="Arial" panose="020B0604020202020204" pitchFamily="34" charset="0"/>
              <a:buChar char="•"/>
              <a:defRPr sz="1000" b="0" i="0">
                <a:solidFill>
                  <a:schemeClr val="accent6"/>
                </a:solidFill>
                <a:latin typeface="Montserrat Medium" pitchFamily="2" charset="77"/>
              </a:defRPr>
            </a:lvl2pPr>
            <a:lvl3pPr marL="1085850" indent="-171450">
              <a:buFont typeface="Arial" panose="020B0604020202020204" pitchFamily="34" charset="0"/>
              <a:buChar char="•"/>
              <a:defRPr sz="1000" b="0" i="0">
                <a:solidFill>
                  <a:schemeClr val="accent6"/>
                </a:solidFill>
                <a:latin typeface="Montserrat Medium" pitchFamily="2" charset="77"/>
              </a:defRPr>
            </a:lvl3pPr>
            <a:lvl4pPr marL="1371600" indent="0">
              <a:buNone/>
              <a:defRPr sz="1200" b="0" i="0">
                <a:solidFill>
                  <a:schemeClr val="accent6"/>
                </a:solidFill>
                <a:latin typeface="Montserrat Medium" pitchFamily="2" charset="77"/>
              </a:defRPr>
            </a:lvl4pPr>
            <a:lvl5pPr marL="1828800" indent="0">
              <a:buNone/>
              <a:defRPr sz="1200" b="0" i="0">
                <a:solidFill>
                  <a:schemeClr val="accent6"/>
                </a:solidFill>
                <a:latin typeface="Montserrat Medium" pitchFamily="2" charset="77"/>
              </a:defRPr>
            </a:lvl5pPr>
          </a:lstStyle>
          <a:p>
            <a:pPr lvl="0"/>
            <a:r>
              <a:rPr lang="en-US"/>
              <a:t>This is a bullet point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  <a:p>
            <a:pPr lvl="1"/>
            <a:r>
              <a:rPr lang="en-US" err="1"/>
              <a:t>Sdfgsdfgsdfg</a:t>
            </a:r>
            <a:endParaRPr lang="en-US"/>
          </a:p>
          <a:p>
            <a:pPr lvl="2"/>
            <a:r>
              <a:rPr lang="en-US" err="1"/>
              <a:t>sdfgsgfsfgsfgd</a:t>
            </a:r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64F572D-B4C5-E14A-8801-7AC18EB75B5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0171" y="6378680"/>
            <a:ext cx="160554" cy="172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798971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B0DF56-128F-304E-AA87-2ACE72EB2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F4170E-D806-0845-9BD0-7CE1552E69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71947C-3A32-B54A-9594-A459DF4A30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6E6FC-640B-904A-A63C-AFAF123DF2C3}" type="datetimeFigureOut">
              <a:rPr lang="en-US" smtClean="0"/>
              <a:t>11/17/2019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D7D1A1-8752-3442-9630-B589FBA426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F5BBAA-DFBE-5244-8A87-91660B883C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613B6-6473-4C49-925A-5DA433323F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7268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0C73BF-0784-9546-B7E9-B919B58557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84295B-71F2-7A48-9AAC-A9D6CD13A5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A071A4-4C5F-B64C-9C17-6F935FECFE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6E6FC-640B-904A-A63C-AFAF123DF2C3}" type="datetimeFigureOut">
              <a:rPr lang="en-US" smtClean="0"/>
              <a:t>11/17/2019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5CCAED-F49B-8E40-BC60-78EF624D36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C85641-ACEC-8E4D-8082-C7F23CFBD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613B6-6473-4C49-925A-5DA433323F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6767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1D44F-4838-AF4E-930A-7542E63582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E588CB-B3F6-5C4E-AC75-16AE8A1A11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0A7A98-08EA-D244-A08A-6D62F31B7E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D50ADE-81A4-0D48-B8A0-164B970D9A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6E6FC-640B-904A-A63C-AFAF123DF2C3}" type="datetimeFigureOut">
              <a:rPr lang="en-US" smtClean="0"/>
              <a:t>11/17/2019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BACE3F-CBB1-694F-9431-DE549E0773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29ACB9-E25A-6747-8D36-0E6EE0FBD7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613B6-6473-4C49-925A-5DA433323F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4729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A58B36-A0D2-264B-8EEB-35EFF04383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CD1D13-518C-CD44-B0D6-98A8A97746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031704-A585-D34E-9118-6169593666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79BA404-B9EF-404E-8C00-E3608C3320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2C6FD28-E4D7-6947-B9BF-E6B87F1991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C1A5299-A1CD-8C40-A3A4-FD1F1D160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6E6FC-640B-904A-A63C-AFAF123DF2C3}" type="datetimeFigureOut">
              <a:rPr lang="en-US" smtClean="0"/>
              <a:t>11/17/2019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06C03A9-A116-3E4A-A176-3F0B64CB55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2623FF0-BAC4-664C-85E1-C7B0B0AF10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613B6-6473-4C49-925A-5DA433323F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0931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478A41-41A0-AA41-8124-6A8348B12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EAE2AFB-1B06-3142-8D28-F21FE97EB7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6E6FC-640B-904A-A63C-AFAF123DF2C3}" type="datetimeFigureOut">
              <a:rPr lang="en-US" smtClean="0"/>
              <a:t>11/17/2019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42F556D-4EEE-934F-9D44-94C43D9A7C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76A3EF-07AA-BF42-A5DE-F91AD52B0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613B6-6473-4C49-925A-5DA433323F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2108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04788D1-CE1F-6643-B484-72A5AF8184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6E6FC-640B-904A-A63C-AFAF123DF2C3}" type="datetimeFigureOut">
              <a:rPr lang="en-US" smtClean="0"/>
              <a:t>11/17/2019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2AA38B6-A8CB-B144-BC84-A7755CBA0F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C7EE7E-B0EF-6942-9B0F-38AC24A65A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613B6-6473-4C49-925A-5DA433323F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402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492B3-1EDF-574F-BFF1-EC002EA16D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D49CBE-2F57-2045-8096-C9128D3DA0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02886A-51AF-E742-B7EE-6A75155474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58CAC2-DB90-C04D-B141-658E78DEDE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6E6FC-640B-904A-A63C-AFAF123DF2C3}" type="datetimeFigureOut">
              <a:rPr lang="en-US" smtClean="0"/>
              <a:t>11/17/2019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A7239D-F8F1-B24C-99B7-6D1F322CBE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FD413F-1FF8-824D-A3B5-805721BE96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613B6-6473-4C49-925A-5DA433323F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694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2DBA1-B3D5-384F-98B8-8B6E808A1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4C91509-6519-C24D-9E9F-C74748FFA70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1365AB-60CC-3B4C-9F83-F352900F8E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C62546-2477-9D42-AAF3-A6CADD3FFE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6E6FC-640B-904A-A63C-AFAF123DF2C3}" type="datetimeFigureOut">
              <a:rPr lang="en-US" smtClean="0"/>
              <a:t>11/17/2019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38C0D0-3C72-E840-AC09-639BC82AB0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FBADB7-0C46-D046-90DA-EABB200322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613B6-6473-4C49-925A-5DA433323F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3501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C446FF3-4AD5-A64D-897D-1A7239BE17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19E840-3CA7-DA43-A847-975099D723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B0EC4B-66FA-4E40-BB69-456AC27767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D6E6FC-640B-904A-A63C-AFAF123DF2C3}" type="datetimeFigureOut">
              <a:rPr lang="en-US" smtClean="0"/>
              <a:t>11/17/2019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C167F6-1D6E-3E4D-A8E9-EE1E44F15F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24E16E-0676-7349-8F33-E109179585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E613B6-6473-4C49-925A-5DA433323F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7379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bmp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2.png"/><Relationship Id="rId4" Type="http://schemas.openxmlformats.org/officeDocument/2006/relationships/image" Target="../media/image1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212DF3-FBDE-8040-9919-27BB587884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4776" y="274256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Adventures of </a:t>
            </a:r>
            <a:r>
              <a:rPr lang="en-US" dirty="0" err="1"/>
              <a:t>.Net</a:t>
            </a:r>
            <a:r>
              <a:rPr lang="en-US" dirty="0"/>
              <a:t> Core Microservices </a:t>
            </a:r>
            <a:br>
              <a:rPr lang="en-US" dirty="0"/>
            </a:br>
            <a:r>
              <a:rPr lang="en-US" dirty="0"/>
              <a:t>in the Kubernetes Universe</a:t>
            </a:r>
          </a:p>
        </p:txBody>
      </p:sp>
    </p:spTree>
    <p:extLst>
      <p:ext uri="{BB962C8B-B14F-4D97-AF65-F5344CB8AC3E}">
        <p14:creationId xmlns:p14="http://schemas.microsoft.com/office/powerpoint/2010/main" val="41781776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DF6E1D-72A0-2644-8F4A-6663BE0261B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95274" y="799356"/>
            <a:ext cx="3381375" cy="1092200"/>
          </a:xfrm>
        </p:spPr>
        <p:txBody>
          <a:bodyPr/>
          <a:lstStyle/>
          <a:p>
            <a:r>
              <a:rPr lang="en-US" dirty="0"/>
              <a:t>Start with Why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02C8CD-D64D-7742-987C-8A0DF97B3C15}"/>
              </a:ext>
            </a:extLst>
          </p:cNvPr>
          <p:cNvSpPr txBox="1"/>
          <p:nvPr/>
        </p:nvSpPr>
        <p:spPr>
          <a:xfrm>
            <a:off x="795274" y="1891556"/>
            <a:ext cx="810488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err="1"/>
              <a:t>Guestline</a:t>
            </a:r>
            <a:r>
              <a:rPr lang="en-US" dirty="0"/>
              <a:t> is over 20 years old.</a:t>
            </a:r>
          </a:p>
          <a:p>
            <a:pPr marL="285750" indent="-285750">
              <a:buFontTx/>
              <a:buChar char="-"/>
            </a:pPr>
            <a:r>
              <a:rPr lang="en-US" dirty="0"/>
              <a:t>Leadership change, new equity.</a:t>
            </a:r>
          </a:p>
          <a:p>
            <a:pPr marL="285750" indent="-285750">
              <a:buFontTx/>
              <a:buChar char="-"/>
            </a:pPr>
            <a:r>
              <a:rPr lang="en-US" dirty="0"/>
              <a:t>Started a migration to the cloud with VMs and Azure </a:t>
            </a:r>
            <a:r>
              <a:rPr lang="en-US" dirty="0" err="1"/>
              <a:t>WebApps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Thought about using more modern technologies</a:t>
            </a:r>
          </a:p>
          <a:p>
            <a:pPr marL="285750" indent="-285750">
              <a:buFontTx/>
              <a:buChar char="-"/>
            </a:pPr>
            <a:r>
              <a:rPr lang="en-US" dirty="0"/>
              <a:t>Created a maturity matrix, CI, CD, bonded context, events, </a:t>
            </a:r>
            <a:r>
              <a:rPr lang="en-US" b="1" dirty="0" err="1"/>
              <a:t>ob</a:t>
            </a:r>
            <a:r>
              <a:rPr lang="en-US" b="1" dirty="0"/>
              <a:t>-</a:t>
            </a:r>
            <a:r>
              <a:rPr lang="en-US" b="1" dirty="0" err="1"/>
              <a:t>ser</a:t>
            </a:r>
            <a:r>
              <a:rPr lang="en-US" b="1" dirty="0"/>
              <a:t>-</a:t>
            </a:r>
            <a:r>
              <a:rPr lang="en-US" b="1" dirty="0" err="1"/>
              <a:t>va</a:t>
            </a:r>
            <a:r>
              <a:rPr lang="en-US" b="1" dirty="0"/>
              <a:t>-bi-li-ty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574FE8-5DD3-8845-99E0-16E7F3A88EF9}"/>
              </a:ext>
            </a:extLst>
          </p:cNvPr>
          <p:cNvSpPr txBox="1"/>
          <p:nvPr/>
        </p:nvSpPr>
        <p:spPr>
          <a:xfrm>
            <a:off x="795274" y="3322716"/>
            <a:ext cx="81048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We thought about adopting new technologies that will enable us to go faster. Think customers.</a:t>
            </a:r>
          </a:p>
        </p:txBody>
      </p:sp>
    </p:spTree>
    <p:extLst>
      <p:ext uri="{BB962C8B-B14F-4D97-AF65-F5344CB8AC3E}">
        <p14:creationId xmlns:p14="http://schemas.microsoft.com/office/powerpoint/2010/main" val="3994418640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7F37CBBE-0165-4050-9412-64B3C5796EA4}"/>
              </a:ext>
            </a:extLst>
          </p:cNvPr>
          <p:cNvSpPr txBox="1">
            <a:spLocks/>
          </p:cNvSpPr>
          <p:nvPr/>
        </p:nvSpPr>
        <p:spPr>
          <a:xfrm>
            <a:off x="520954" y="577288"/>
            <a:ext cx="5710029" cy="10922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800" b="0" i="0" kern="1200">
                <a:solidFill>
                  <a:schemeClr val="accent3"/>
                </a:solidFill>
                <a:latin typeface="Montserrat Medium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Where are we coming from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05FD6E-039E-4AE8-8AD7-513FB4C87F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3093" y="2636928"/>
            <a:ext cx="1247775" cy="181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843246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7F37CBBE-0165-4050-9412-64B3C5796EA4}"/>
              </a:ext>
            </a:extLst>
          </p:cNvPr>
          <p:cNvSpPr txBox="1">
            <a:spLocks/>
          </p:cNvSpPr>
          <p:nvPr/>
        </p:nvSpPr>
        <p:spPr>
          <a:xfrm>
            <a:off x="520954" y="577288"/>
            <a:ext cx="5710029" cy="10922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800" b="0" i="0" kern="1200">
                <a:solidFill>
                  <a:schemeClr val="accent3"/>
                </a:solidFill>
                <a:latin typeface="Montserrat Medium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Where are we coming from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88BD420-AA8A-4A73-B017-66DB6E375D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9863" y="1669488"/>
            <a:ext cx="7534275" cy="458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352669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7F37CBBE-0165-4050-9412-64B3C5796EA4}"/>
              </a:ext>
            </a:extLst>
          </p:cNvPr>
          <p:cNvSpPr txBox="1">
            <a:spLocks/>
          </p:cNvSpPr>
          <p:nvPr/>
        </p:nvSpPr>
        <p:spPr>
          <a:xfrm>
            <a:off x="520954" y="577288"/>
            <a:ext cx="5710029" cy="10922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800" b="0" i="0" kern="1200">
                <a:solidFill>
                  <a:schemeClr val="accent3"/>
                </a:solidFill>
                <a:latin typeface="Montserrat Medium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Where are we coming from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941862D-3F4C-40D3-A6A9-5CE00C65A2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4790" y="1340440"/>
            <a:ext cx="7724775" cy="524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518860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21D5E7F-F10F-4900-98AE-16BE6A63F54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46368FA-548B-4C59-8A20-0A8F29E961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2525" y="1323975"/>
            <a:ext cx="7534275" cy="5534025"/>
          </a:xfrm>
          <a:prstGeom prst="rect">
            <a:avLst/>
          </a:prstGeom>
        </p:spPr>
      </p:pic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7F37CBBE-0165-4050-9412-64B3C5796EA4}"/>
              </a:ext>
            </a:extLst>
          </p:cNvPr>
          <p:cNvSpPr txBox="1">
            <a:spLocks/>
          </p:cNvSpPr>
          <p:nvPr/>
        </p:nvSpPr>
        <p:spPr>
          <a:xfrm>
            <a:off x="520954" y="577288"/>
            <a:ext cx="5710029" cy="10922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800" b="0" i="0" kern="1200">
                <a:solidFill>
                  <a:schemeClr val="accent3"/>
                </a:solidFill>
                <a:latin typeface="Montserrat Medium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Where we are now</a:t>
            </a:r>
          </a:p>
        </p:txBody>
      </p:sp>
    </p:spTree>
    <p:extLst>
      <p:ext uri="{BB962C8B-B14F-4D97-AF65-F5344CB8AC3E}">
        <p14:creationId xmlns:p14="http://schemas.microsoft.com/office/powerpoint/2010/main" val="439732933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A20C9637-38FF-4F1A-8823-53344B8CE426}"/>
              </a:ext>
            </a:extLst>
          </p:cNvPr>
          <p:cNvSpPr txBox="1">
            <a:spLocks/>
          </p:cNvSpPr>
          <p:nvPr/>
        </p:nvSpPr>
        <p:spPr>
          <a:xfrm>
            <a:off x="3029979" y="3264732"/>
            <a:ext cx="8018889" cy="10922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800" b="0" i="0" kern="1200">
                <a:solidFill>
                  <a:schemeClr val="accent3"/>
                </a:solidFill>
                <a:latin typeface="Montserrat Medium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40+ apps living in Kubernetes</a:t>
            </a:r>
          </a:p>
        </p:txBody>
      </p:sp>
    </p:spTree>
    <p:extLst>
      <p:ext uri="{BB962C8B-B14F-4D97-AF65-F5344CB8AC3E}">
        <p14:creationId xmlns:p14="http://schemas.microsoft.com/office/powerpoint/2010/main" val="383254929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DF6E1D-72A0-2644-8F4A-6663BE0261B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95274" y="799356"/>
            <a:ext cx="8104886" cy="1092200"/>
          </a:xfrm>
        </p:spPr>
        <p:txBody>
          <a:bodyPr/>
          <a:lstStyle/>
          <a:p>
            <a:r>
              <a:rPr lang="en-US" dirty="0"/>
              <a:t>Why Kubernetes?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02C8CD-D64D-7742-987C-8A0DF97B3C15}"/>
              </a:ext>
            </a:extLst>
          </p:cNvPr>
          <p:cNvSpPr txBox="1"/>
          <p:nvPr/>
        </p:nvSpPr>
        <p:spPr>
          <a:xfrm>
            <a:off x="795274" y="2117675"/>
            <a:ext cx="810488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Containerize everything</a:t>
            </a:r>
          </a:p>
          <a:p>
            <a:pPr marL="285750" indent="-285750">
              <a:buFontTx/>
              <a:buChar char="-"/>
            </a:pPr>
            <a:r>
              <a:rPr lang="en-US" dirty="0"/>
              <a:t>Your deployment has a desired state, </a:t>
            </a:r>
            <a:r>
              <a:rPr lang="en-US" dirty="0" err="1"/>
              <a:t>kubernetes</a:t>
            </a:r>
            <a:r>
              <a:rPr lang="en-US" dirty="0"/>
              <a:t> takes care of you</a:t>
            </a:r>
          </a:p>
          <a:p>
            <a:pPr marL="285750" indent="-285750">
              <a:buFontTx/>
              <a:buChar char="-"/>
            </a:pPr>
            <a:r>
              <a:rPr lang="en-US" dirty="0"/>
              <a:t>Everything is pluggable like </a:t>
            </a:r>
            <a:r>
              <a:rPr lang="en-US" dirty="0" err="1"/>
              <a:t>legos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Helm</a:t>
            </a:r>
          </a:p>
          <a:p>
            <a:pPr marL="285750" indent="-285750">
              <a:buFontTx/>
              <a:buChar char="-"/>
            </a:pPr>
            <a:r>
              <a:rPr lang="en-US" dirty="0"/>
              <a:t>Service Mesh</a:t>
            </a:r>
          </a:p>
          <a:p>
            <a:pPr marL="285750" indent="-285750">
              <a:buFontTx/>
              <a:buChar char="-"/>
            </a:pPr>
            <a:r>
              <a:rPr lang="en-US" dirty="0"/>
              <a:t>One central place for logging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0685470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DF6E1D-72A0-2644-8F4A-6663BE0261B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95274" y="799356"/>
            <a:ext cx="8104886" cy="1092200"/>
          </a:xfrm>
        </p:spPr>
        <p:txBody>
          <a:bodyPr/>
          <a:lstStyle/>
          <a:p>
            <a:r>
              <a:rPr lang="en-US" dirty="0"/>
              <a:t>Raise the maturity of your ecosystem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F9184ED-C205-CA45-B5E0-28B9BEF77B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944" y="1591056"/>
            <a:ext cx="9363456" cy="5266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119354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30DB04A-2CAC-4AA0-A0BA-297885541A2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E59B05-B80B-4AD7-9D3E-54EB5882DED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AE2802-D47E-4710-ABDF-3E0A0BF539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59A920-5F1C-4C99-9CCA-696FA146C3D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D47560-39CE-4C13-A355-704FBE717A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85452"/>
            <a:ext cx="12192000" cy="4487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678663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DF6E1D-72A0-2644-8F4A-6663BE0261B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95274" y="799356"/>
            <a:ext cx="8104886" cy="1092200"/>
          </a:xfrm>
        </p:spPr>
        <p:txBody>
          <a:bodyPr/>
          <a:lstStyle/>
          <a:p>
            <a:r>
              <a:rPr lang="en-US" dirty="0"/>
              <a:t>Step 1: Start with Containers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04B391F-88F2-4738-99A7-43871C38A3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274" y="1433512"/>
            <a:ext cx="8858250" cy="522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81717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594" y="0"/>
            <a:ext cx="12219593" cy="6858000"/>
          </a:xfrm>
        </p:spPr>
      </p:pic>
    </p:spTree>
    <p:extLst>
      <p:ext uri="{BB962C8B-B14F-4D97-AF65-F5344CB8AC3E}">
        <p14:creationId xmlns:p14="http://schemas.microsoft.com/office/powerpoint/2010/main" val="6320784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DF6E1D-72A0-2644-8F4A-6663BE0261B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95274" y="799356"/>
            <a:ext cx="8104886" cy="1092200"/>
          </a:xfrm>
        </p:spPr>
        <p:txBody>
          <a:bodyPr/>
          <a:lstStyle/>
          <a:p>
            <a:r>
              <a:rPr lang="en-US" dirty="0"/>
              <a:t>Step 2: Infrastructure automation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8CF5166-034B-4F98-90F7-F1DC6DE0AD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11755"/>
            <a:ext cx="12192000" cy="4320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996724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DF6E1D-72A0-2644-8F4A-6663BE0261B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95274" y="799356"/>
            <a:ext cx="8104886" cy="1092200"/>
          </a:xfrm>
        </p:spPr>
        <p:txBody>
          <a:bodyPr/>
          <a:lstStyle/>
          <a:p>
            <a:r>
              <a:rPr lang="en-US" dirty="0"/>
              <a:t>Step 2: Infrastructure automation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991E1A6-E8C8-4503-BD9C-DD3EB18C1C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2576512"/>
            <a:ext cx="11144250" cy="2181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029764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DF6E1D-72A0-2644-8F4A-6663BE0261B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95274" y="799356"/>
            <a:ext cx="8104886" cy="1092200"/>
          </a:xfrm>
        </p:spPr>
        <p:txBody>
          <a:bodyPr/>
          <a:lstStyle/>
          <a:p>
            <a:r>
              <a:rPr lang="en-US" dirty="0"/>
              <a:t>Step 3: Monitoring (</a:t>
            </a:r>
            <a:r>
              <a:rPr lang="en-US" dirty="0" err="1"/>
              <a:t>.net</a:t>
            </a:r>
            <a:r>
              <a:rPr lang="en-US" dirty="0"/>
              <a:t> Core 2.X)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5503EA-B522-7D4A-A78B-5C9D616B3E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041" y="1405216"/>
            <a:ext cx="8540879" cy="5452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233295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DF6E1D-72A0-2644-8F4A-6663BE0261B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95274" y="799356"/>
            <a:ext cx="8104886" cy="1092200"/>
          </a:xfrm>
        </p:spPr>
        <p:txBody>
          <a:bodyPr/>
          <a:lstStyle/>
          <a:p>
            <a:r>
              <a:rPr lang="en-US" dirty="0"/>
              <a:t>Step 3: Monitoring (</a:t>
            </a:r>
            <a:r>
              <a:rPr lang="en-US" dirty="0" err="1"/>
              <a:t>.net</a:t>
            </a:r>
            <a:r>
              <a:rPr lang="en-US" dirty="0"/>
              <a:t> Core 3.0)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D417845-9AB2-4402-8FF4-13B434FBE6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10911"/>
            <a:ext cx="12192000" cy="836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96827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DF6E1D-72A0-2644-8F4A-6663BE0261B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95274" y="799356"/>
            <a:ext cx="9831838" cy="1092200"/>
          </a:xfrm>
        </p:spPr>
        <p:txBody>
          <a:bodyPr/>
          <a:lstStyle/>
          <a:p>
            <a:r>
              <a:rPr lang="en-US" dirty="0"/>
              <a:t>Step 4: Status Ready &amp; Status Health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6399757-04C2-4463-B426-E817A43152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274" y="1785937"/>
            <a:ext cx="10353675" cy="414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256561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DF6E1D-72A0-2644-8F4A-6663BE0261B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95274" y="799356"/>
            <a:ext cx="9831838" cy="1092200"/>
          </a:xfrm>
        </p:spPr>
        <p:txBody>
          <a:bodyPr/>
          <a:lstStyle/>
          <a:p>
            <a:r>
              <a:rPr lang="en-US" dirty="0"/>
              <a:t>Step 4: Status Ready &amp; Status Health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C18DE6-5195-45C7-A067-F087CB0DA9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1712" y="1666876"/>
            <a:ext cx="6873163" cy="4877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761903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DF6E1D-72A0-2644-8F4A-6663BE0261B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95274" y="799356"/>
            <a:ext cx="9831838" cy="1092200"/>
          </a:xfrm>
        </p:spPr>
        <p:txBody>
          <a:bodyPr/>
          <a:lstStyle/>
          <a:p>
            <a:r>
              <a:rPr lang="en-US" dirty="0"/>
              <a:t>Step 4: Status Ready &amp; Status Health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24EA31C-3438-4075-A89B-9FD685A960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8362" y="2447925"/>
            <a:ext cx="7781925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373232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DF6E1D-72A0-2644-8F4A-6663BE0261B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95274" y="799356"/>
            <a:ext cx="9831838" cy="1092200"/>
          </a:xfrm>
        </p:spPr>
        <p:txBody>
          <a:bodyPr/>
          <a:lstStyle/>
          <a:p>
            <a:r>
              <a:rPr lang="en-US" dirty="0"/>
              <a:t>Step 4: Status Ready &amp; Status Health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2D56FCC-4A34-4735-BBC0-6A5CBE7D81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99814"/>
            <a:ext cx="12192000" cy="2096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998925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DF6E1D-72A0-2644-8F4A-6663BE0261B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95274" y="799356"/>
            <a:ext cx="9831838" cy="1092200"/>
          </a:xfrm>
        </p:spPr>
        <p:txBody>
          <a:bodyPr/>
          <a:lstStyle/>
          <a:p>
            <a:r>
              <a:rPr lang="en-US" dirty="0"/>
              <a:t>Step 5: App Insights Filtering (</a:t>
            </a:r>
            <a:r>
              <a:rPr lang="en-US" dirty="0" err="1"/>
              <a:t>.Net</a:t>
            </a:r>
            <a:r>
              <a:rPr lang="en-US" dirty="0"/>
              <a:t> 2.0)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E7F46D1-5092-4C47-8C51-8D2F094D2D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274" y="1400175"/>
            <a:ext cx="8496300" cy="5457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17459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99010B0-5D56-45E6-A455-15CC8F016B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922" y="0"/>
            <a:ext cx="117301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458531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24111" cy="6857999"/>
          </a:xfrm>
        </p:spPr>
      </p:pic>
    </p:spTree>
    <p:extLst>
      <p:ext uri="{BB962C8B-B14F-4D97-AF65-F5344CB8AC3E}">
        <p14:creationId xmlns:p14="http://schemas.microsoft.com/office/powerpoint/2010/main" val="42004084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DF6E1D-72A0-2644-8F4A-6663BE0261B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95274" y="799356"/>
            <a:ext cx="8104886" cy="1092200"/>
          </a:xfrm>
        </p:spPr>
        <p:txBody>
          <a:bodyPr/>
          <a:lstStyle/>
          <a:p>
            <a:r>
              <a:rPr lang="en-US" dirty="0"/>
              <a:t>Step 6: Walking skeleton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8DA0992-559D-0F4B-8D01-9DAD5C1EA2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878" y="1891556"/>
            <a:ext cx="11214100" cy="248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317425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DF6E1D-72A0-2644-8F4A-6663BE0261B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57806" y="1111590"/>
            <a:ext cx="8104886" cy="1092200"/>
          </a:xfrm>
        </p:spPr>
        <p:txBody>
          <a:bodyPr/>
          <a:lstStyle/>
          <a:p>
            <a:r>
              <a:rPr lang="en-US" dirty="0"/>
              <a:t>Step 7:</a:t>
            </a:r>
          </a:p>
          <a:p>
            <a:r>
              <a:rPr lang="en-US" dirty="0"/>
              <a:t>Pipeline</a:t>
            </a:r>
          </a:p>
          <a:p>
            <a:r>
              <a:rPr lang="en-US" dirty="0"/>
              <a:t>As </a:t>
            </a:r>
          </a:p>
          <a:p>
            <a:r>
              <a:rPr lang="en-US" dirty="0"/>
              <a:t>Code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2DCA6C2-F4BF-D047-8577-C339A6781C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1792" y="0"/>
            <a:ext cx="70359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39415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DF6E1D-72A0-2644-8F4A-6663BE0261B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95274" y="799356"/>
            <a:ext cx="8104886" cy="1092200"/>
          </a:xfrm>
        </p:spPr>
        <p:txBody>
          <a:bodyPr/>
          <a:lstStyle/>
          <a:p>
            <a:r>
              <a:rPr lang="en-US" dirty="0"/>
              <a:t>Step 8: Security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3FB5047-BF0D-4683-8959-18D021C856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24956"/>
            <a:ext cx="8104886" cy="279397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4236300-88F0-4C8F-9F09-A077555DD7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6273" y="2424956"/>
            <a:ext cx="3806600" cy="2793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262883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DF6E1D-72A0-2644-8F4A-6663BE0261B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95274" y="799356"/>
            <a:ext cx="8104886" cy="1092200"/>
          </a:xfrm>
        </p:spPr>
        <p:txBody>
          <a:bodyPr/>
          <a:lstStyle/>
          <a:p>
            <a:r>
              <a:rPr lang="en-US" dirty="0"/>
              <a:t>Step 8: Security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9CA599-57E0-4CE8-A6F3-8480ECA5F297}"/>
              </a:ext>
            </a:extLst>
          </p:cNvPr>
          <p:cNvSpPr txBox="1"/>
          <p:nvPr/>
        </p:nvSpPr>
        <p:spPr>
          <a:xfrm>
            <a:off x="1809750" y="1868587"/>
            <a:ext cx="48387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/>
              <a:t>DON’T</a:t>
            </a:r>
          </a:p>
          <a:p>
            <a:r>
              <a:rPr lang="en-GB" sz="3600" dirty="0"/>
              <a:t>SAVE</a:t>
            </a:r>
          </a:p>
          <a:p>
            <a:r>
              <a:rPr lang="en-GB" sz="3600" dirty="0"/>
              <a:t>YOUR</a:t>
            </a:r>
          </a:p>
          <a:p>
            <a:r>
              <a:rPr lang="en-GB" sz="3600" dirty="0"/>
              <a:t>SECRETS</a:t>
            </a:r>
          </a:p>
          <a:p>
            <a:r>
              <a:rPr lang="en-GB" sz="3600" dirty="0"/>
              <a:t>IN</a:t>
            </a:r>
          </a:p>
          <a:p>
            <a:r>
              <a:rPr lang="en-GB" sz="3600" dirty="0"/>
              <a:t>ENVIRONMENT</a:t>
            </a:r>
          </a:p>
          <a:p>
            <a:r>
              <a:rPr lang="en-GB" sz="3600" dirty="0"/>
              <a:t>VARIABLES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19C8020-139E-4E93-AD7C-1A874AB93E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1162" y="1795462"/>
            <a:ext cx="4752975" cy="3743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564499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DF6E1D-72A0-2644-8F4A-6663BE0261B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95274" y="799356"/>
            <a:ext cx="8104886" cy="1092200"/>
          </a:xfrm>
        </p:spPr>
        <p:txBody>
          <a:bodyPr/>
          <a:lstStyle/>
          <a:p>
            <a:r>
              <a:rPr lang="en-US" dirty="0"/>
              <a:t>Step 8: Security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CFAA3B-64EB-435A-8A1D-8ECEF3F3A5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45456"/>
            <a:ext cx="12192000" cy="5304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235644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DF6E1D-72A0-2644-8F4A-6663BE0261B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95274" y="799356"/>
            <a:ext cx="8104886" cy="1092200"/>
          </a:xfrm>
        </p:spPr>
        <p:txBody>
          <a:bodyPr/>
          <a:lstStyle/>
          <a:p>
            <a:r>
              <a:rPr lang="en-US" dirty="0"/>
              <a:t>Step 9: Authorization &amp; Authentication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80B233-E8FD-C440-BB9E-9D83F81847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2384"/>
            <a:ext cx="12192000" cy="4229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547859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DF6E1D-72A0-2644-8F4A-6663BE0261B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95274" y="799356"/>
            <a:ext cx="8104886" cy="1092200"/>
          </a:xfrm>
        </p:spPr>
        <p:txBody>
          <a:bodyPr/>
          <a:lstStyle/>
          <a:p>
            <a:r>
              <a:rPr lang="en-US" dirty="0" err="1"/>
              <a:t>.Net</a:t>
            </a:r>
            <a:r>
              <a:rPr lang="en-US" dirty="0"/>
              <a:t> Core 3.0 fun stories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1BBAD57-201B-4589-8057-A8181F754F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31156"/>
            <a:ext cx="12192000" cy="189073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A19BE4A-6E2F-44C8-88B4-EE81E552BB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375" y="4405312"/>
            <a:ext cx="8724900" cy="12668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25C5028-8FDE-4B48-A434-B7E9C64EE8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9075" y="3582144"/>
            <a:ext cx="2438400" cy="2451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365604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DF6E1D-72A0-2644-8F4A-6663BE0261B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95274" y="799356"/>
            <a:ext cx="8104886" cy="1092200"/>
          </a:xfrm>
        </p:spPr>
        <p:txBody>
          <a:bodyPr/>
          <a:lstStyle/>
          <a:p>
            <a:r>
              <a:rPr lang="en-US" dirty="0" err="1"/>
              <a:t>.Net</a:t>
            </a:r>
            <a:r>
              <a:rPr lang="en-US" dirty="0"/>
              <a:t> Core 3.0 fun stories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74FC1D7-2D1E-4312-8BBE-DDF99C3E98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325" y="1700212"/>
            <a:ext cx="7134225" cy="7715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A87E6FF-D3FD-4EBC-8AB5-42DC2AE543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325" y="3143250"/>
            <a:ext cx="10363200" cy="316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333937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DF6E1D-72A0-2644-8F4A-6663BE0261B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85774" y="885081"/>
            <a:ext cx="8104886" cy="1092200"/>
          </a:xfrm>
        </p:spPr>
        <p:txBody>
          <a:bodyPr/>
          <a:lstStyle/>
          <a:p>
            <a:r>
              <a:rPr lang="en-US" dirty="0"/>
              <a:t>Automate, learn, experiment</a:t>
            </a:r>
          </a:p>
        </p:txBody>
      </p:sp>
    </p:spTree>
    <p:extLst>
      <p:ext uri="{BB962C8B-B14F-4D97-AF65-F5344CB8AC3E}">
        <p14:creationId xmlns:p14="http://schemas.microsoft.com/office/powerpoint/2010/main" val="2063015734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B6BB1B8-DC35-4785-92B7-0F16BF06AF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4637" y="1531093"/>
            <a:ext cx="5649198" cy="4041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165423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03201"/>
            <a:ext cx="12192000" cy="7228115"/>
          </a:xfrm>
        </p:spPr>
      </p:pic>
    </p:spTree>
    <p:extLst>
      <p:ext uri="{BB962C8B-B14F-4D97-AF65-F5344CB8AC3E}">
        <p14:creationId xmlns:p14="http://schemas.microsoft.com/office/powerpoint/2010/main" val="80193654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31599147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351657" cy="6961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06915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DF6E1D-72A0-2644-8F4A-6663BE0261B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224274" y="2971056"/>
            <a:ext cx="8104886" cy="1092200"/>
          </a:xfrm>
        </p:spPr>
        <p:txBody>
          <a:bodyPr/>
          <a:lstStyle/>
          <a:p>
            <a:r>
              <a:rPr lang="en-US" dirty="0"/>
              <a:t>Thanks loves</a:t>
            </a:r>
          </a:p>
        </p:txBody>
      </p:sp>
    </p:spTree>
    <p:extLst>
      <p:ext uri="{BB962C8B-B14F-4D97-AF65-F5344CB8AC3E}">
        <p14:creationId xmlns:p14="http://schemas.microsoft.com/office/powerpoint/2010/main" val="2110315403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9710"/>
            <a:ext cx="12191999" cy="6877709"/>
          </a:xfrm>
        </p:spPr>
      </p:pic>
    </p:spTree>
    <p:extLst>
      <p:ext uri="{BB962C8B-B14F-4D97-AF65-F5344CB8AC3E}">
        <p14:creationId xmlns:p14="http://schemas.microsoft.com/office/powerpoint/2010/main" val="36754819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1"/>
            <a:ext cx="12249826" cy="6858001"/>
          </a:xfrm>
        </p:spPr>
      </p:pic>
    </p:spTree>
    <p:extLst>
      <p:ext uri="{BB962C8B-B14F-4D97-AF65-F5344CB8AC3E}">
        <p14:creationId xmlns:p14="http://schemas.microsoft.com/office/powerpoint/2010/main" val="16878761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701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5617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21858" y="3378654"/>
            <a:ext cx="7551057" cy="438604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/>
              <a:t>BUT THAT’S NOT WHAT WE CAME TO TALK ABOUT</a:t>
            </a:r>
          </a:p>
        </p:txBody>
      </p:sp>
    </p:spTree>
    <p:extLst>
      <p:ext uri="{BB962C8B-B14F-4D97-AF65-F5344CB8AC3E}">
        <p14:creationId xmlns:p14="http://schemas.microsoft.com/office/powerpoint/2010/main" val="40382036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DF6E1D-72A0-2644-8F4A-6663BE0261B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95274" y="799356"/>
            <a:ext cx="3381375" cy="1092200"/>
          </a:xfrm>
        </p:spPr>
        <p:txBody>
          <a:bodyPr/>
          <a:lstStyle/>
          <a:p>
            <a:r>
              <a:rPr lang="en-US" dirty="0"/>
              <a:t>Who am I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FD6C323-CC93-4449-8D67-2636EB3338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2065" y="1919334"/>
            <a:ext cx="5699105" cy="379702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302C8CD-D64D-7742-987C-8A0DF97B3C15}"/>
              </a:ext>
            </a:extLst>
          </p:cNvPr>
          <p:cNvSpPr txBox="1"/>
          <p:nvPr/>
        </p:nvSpPr>
        <p:spPr>
          <a:xfrm>
            <a:off x="795274" y="1891556"/>
            <a:ext cx="294767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Juanjo</a:t>
            </a:r>
            <a:r>
              <a:rPr lang="en-US" sz="2400" dirty="0"/>
              <a:t> </a:t>
            </a:r>
            <a:r>
              <a:rPr lang="en-US" sz="2400" dirty="0" err="1"/>
              <a:t>Cerezuela</a:t>
            </a:r>
            <a:r>
              <a:rPr lang="en-US" sz="2400" dirty="0"/>
              <a:t> 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Lead Software Engineer @ </a:t>
            </a:r>
            <a:r>
              <a:rPr lang="en-US" dirty="0" err="1"/>
              <a:t>Guestline</a:t>
            </a:r>
            <a:br>
              <a:rPr lang="en-US" dirty="0"/>
            </a:b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 err="1"/>
              <a:t>Shorinji</a:t>
            </a:r>
            <a:r>
              <a:rPr lang="en-US" dirty="0"/>
              <a:t> </a:t>
            </a:r>
            <a:r>
              <a:rPr lang="en-US" dirty="0" err="1"/>
              <a:t>Kempo</a:t>
            </a:r>
            <a:r>
              <a:rPr lang="en-US" dirty="0"/>
              <a:t> instructor</a:t>
            </a:r>
          </a:p>
          <a:p>
            <a:pPr marL="285750" indent="-285750">
              <a:buFontTx/>
              <a:buChar char="-"/>
            </a:pPr>
            <a:r>
              <a:rPr lang="en-US" dirty="0"/>
              <a:t>Recently streaming code and videogames on twitch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F90D41D-1527-F148-A120-9F41C45432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35" y="5517653"/>
            <a:ext cx="370078" cy="37007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7852E71-0360-184B-8269-F1989897F49F}"/>
              </a:ext>
            </a:extLst>
          </p:cNvPr>
          <p:cNvSpPr/>
          <p:nvPr/>
        </p:nvSpPr>
        <p:spPr>
          <a:xfrm>
            <a:off x="2196201" y="5518399"/>
            <a:ext cx="11774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@</a:t>
            </a:r>
            <a:r>
              <a:rPr lang="en-US" dirty="0" err="1"/>
              <a:t>PliyoSan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E10E6C9-B0E0-DD44-BDD5-4397F494C3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822" y="5482763"/>
            <a:ext cx="715137" cy="47475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6D492AB-AD68-BA44-9803-A25B1FD446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7947" y="5482763"/>
            <a:ext cx="510946" cy="51094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1793644-02BE-A74F-879E-288D7174516E}"/>
              </a:ext>
            </a:extLst>
          </p:cNvPr>
          <p:cNvSpPr txBox="1"/>
          <p:nvPr/>
        </p:nvSpPr>
        <p:spPr>
          <a:xfrm>
            <a:off x="1011936" y="6400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2267065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5024</TotalTime>
  <Words>373</Words>
  <Application>Microsoft Office PowerPoint</Application>
  <PresentationFormat>Widescreen</PresentationFormat>
  <Paragraphs>61</Paragraphs>
  <Slides>42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7" baseType="lpstr">
      <vt:lpstr>Arial</vt:lpstr>
      <vt:lpstr>Calibri</vt:lpstr>
      <vt:lpstr>Calibri Light</vt:lpstr>
      <vt:lpstr>Montserrat Medium</vt:lpstr>
      <vt:lpstr>Office Theme</vt:lpstr>
      <vt:lpstr>Adventures of .Net Core Microservices  in the Kubernetes Universe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New AKS Team</dc:title>
  <dc:creator>Juanjo Cerezuela</dc:creator>
  <cp:lastModifiedBy>JUAN JOSE GUERRERO CEREZUELA</cp:lastModifiedBy>
  <cp:revision>49</cp:revision>
  <dcterms:created xsi:type="dcterms:W3CDTF">2019-06-15T12:26:58Z</dcterms:created>
  <dcterms:modified xsi:type="dcterms:W3CDTF">2019-11-17T18:52:01Z</dcterms:modified>
</cp:coreProperties>
</file>